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00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19325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Projet Prestige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510796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projet ambitieux vise à créer une plateforme en ligne pour la vente de montres de luxe. Il offre aux utilisateurs un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environnement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pour acheter et vendre des montres haut de gamme.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6769898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Réalisé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 Abdoulaye et Sajed, 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 17 mai 2024 au 14 juin 2024.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4021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Description du Projet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989903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Prestige est une plateforme en ligne destinée à la vente de montres de luxe.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906327"/>
            <a:ext cx="7477601" cy="1076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Elle permet aux utilisateurs d'acheter et de vendre des montres haut de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gamme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ainsi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qu’une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interface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oû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les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utilisateurs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Inscrits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peuvent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aussi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acceder a la marketplace 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privée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9848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Périmètre Fonctionnel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44817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Prestige propose un large éventail de fonctionnalités pour offrir une expérience utilisateur optimale.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364599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plateforme intègre un catalogue de produits complet, une marketplace intuitive et un système de paiement sécurisé.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2037993" y="1037749"/>
            <a:ext cx="77221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Utilisées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4263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2201228" y="2468047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4263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2906792"/>
            <a:ext cx="444400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backend du projet Prestige est développé en PHP, un langage de programmation robuste et populaire pour le développement web.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4263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7537013" y="2468047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4263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2906792"/>
            <a:ext cx="44440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l'interface utilisateur, nous avons utilisé HTML, CSS et JavaScript, des technologies standard du web pour créer une expérience utilisateur fluide et intuitive.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2148126" y="5086826"/>
            <a:ext cx="2796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29553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Base de données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MySQL, un système de gestion de base de données relationnelle (SGBDR), a été utilisé pour stocker les informations du site, géré via phpMyAdmin pour une administration simple et efficace.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7532727" y="5086826"/>
            <a:ext cx="28694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43194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Outils de développement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Trello a été utilisé pour la gestion de projet, tandis que GitHub a servi pour le contrôle de version du code source.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0901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4665345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Roadmap du Projet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23" y="1224677"/>
            <a:ext cx="731401" cy="8804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417582" y="1627822"/>
            <a:ext cx="101084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5989320" y="1380173"/>
            <a:ext cx="156507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Planification</a:t>
            </a:r>
            <a:endParaRPr lang="en-US" sz="1531" dirty="0"/>
          </a:p>
        </p:txBody>
      </p:sp>
      <p:sp>
        <p:nvSpPr>
          <p:cNvPr id="8" name="Text 5"/>
          <p:cNvSpPr/>
          <p:nvPr/>
        </p:nvSpPr>
        <p:spPr>
          <a:xfrm>
            <a:off x="5989320" y="1716405"/>
            <a:ext cx="1565077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Début du projet.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5872639" y="2108865"/>
            <a:ext cx="5097780" cy="15538"/>
          </a:xfrm>
          <a:prstGeom prst="roundRect">
            <a:avLst>
              <a:gd name="adj" fmla="val 45046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63" y="2143958"/>
            <a:ext cx="1462802" cy="8804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6864" y="2438400"/>
            <a:ext cx="162282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8"/>
          <p:cNvSpPr/>
          <p:nvPr/>
        </p:nvSpPr>
        <p:spPr>
          <a:xfrm>
            <a:off x="6354961" y="2299454"/>
            <a:ext cx="191964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Développement</a:t>
            </a:r>
            <a:endParaRPr lang="en-US" sz="1531" dirty="0"/>
          </a:p>
        </p:txBody>
      </p:sp>
      <p:sp>
        <p:nvSpPr>
          <p:cNvPr id="13" name="Text 9"/>
          <p:cNvSpPr/>
          <p:nvPr/>
        </p:nvSpPr>
        <p:spPr>
          <a:xfrm>
            <a:off x="6354961" y="2635687"/>
            <a:ext cx="1919645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et Frontend.</a:t>
            </a:r>
            <a:endParaRPr lang="en-US" sz="1225" dirty="0"/>
          </a:p>
        </p:txBody>
      </p:sp>
      <p:sp>
        <p:nvSpPr>
          <p:cNvPr id="14" name="Shape 10"/>
          <p:cNvSpPr/>
          <p:nvPr/>
        </p:nvSpPr>
        <p:spPr>
          <a:xfrm>
            <a:off x="6238280" y="3028146"/>
            <a:ext cx="4732139" cy="15538"/>
          </a:xfrm>
          <a:prstGeom prst="roundRect">
            <a:avLst>
              <a:gd name="adj" fmla="val 45046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023" y="3063240"/>
            <a:ext cx="2194203" cy="8804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86507" y="3357682"/>
            <a:ext cx="163116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531" dirty="0"/>
          </a:p>
        </p:txBody>
      </p:sp>
      <p:sp>
        <p:nvSpPr>
          <p:cNvPr id="17" name="Text 12"/>
          <p:cNvSpPr/>
          <p:nvPr/>
        </p:nvSpPr>
        <p:spPr>
          <a:xfrm>
            <a:off x="6720721" y="3218736"/>
            <a:ext cx="184761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</a:t>
            </a:r>
            <a:endParaRPr lang="en-US" sz="1531" dirty="0"/>
          </a:p>
        </p:txBody>
      </p:sp>
      <p:sp>
        <p:nvSpPr>
          <p:cNvPr id="18" name="Text 13"/>
          <p:cNvSpPr/>
          <p:nvPr/>
        </p:nvSpPr>
        <p:spPr>
          <a:xfrm>
            <a:off x="6720721" y="3554968"/>
            <a:ext cx="1847612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en place du serveur.</a:t>
            </a:r>
            <a:endParaRPr lang="en-US" sz="1225" dirty="0"/>
          </a:p>
        </p:txBody>
      </p:sp>
      <p:sp>
        <p:nvSpPr>
          <p:cNvPr id="19" name="Shape 14"/>
          <p:cNvSpPr/>
          <p:nvPr/>
        </p:nvSpPr>
        <p:spPr>
          <a:xfrm>
            <a:off x="6604040" y="3947428"/>
            <a:ext cx="4366379" cy="15538"/>
          </a:xfrm>
          <a:prstGeom prst="roundRect">
            <a:avLst>
              <a:gd name="adj" fmla="val 45046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262" y="3982522"/>
            <a:ext cx="2925604" cy="8804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384244" y="4276963"/>
            <a:ext cx="167402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531" dirty="0"/>
          </a:p>
        </p:txBody>
      </p:sp>
      <p:sp>
        <p:nvSpPr>
          <p:cNvPr id="22" name="Text 16"/>
          <p:cNvSpPr/>
          <p:nvPr/>
        </p:nvSpPr>
        <p:spPr>
          <a:xfrm>
            <a:off x="7086362" y="4138017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Tests</a:t>
            </a:r>
            <a:endParaRPr lang="en-US" sz="1531" dirty="0"/>
          </a:p>
        </p:txBody>
      </p:sp>
      <p:sp>
        <p:nvSpPr>
          <p:cNvPr id="23" name="Text 17"/>
          <p:cNvSpPr/>
          <p:nvPr/>
        </p:nvSpPr>
        <p:spPr>
          <a:xfrm>
            <a:off x="7086362" y="4474250"/>
            <a:ext cx="2291358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Vérification de la fonctionnalité.</a:t>
            </a:r>
            <a:endParaRPr lang="en-US" sz="1225" dirty="0"/>
          </a:p>
        </p:txBody>
      </p:sp>
      <p:sp>
        <p:nvSpPr>
          <p:cNvPr id="24" name="Shape 18"/>
          <p:cNvSpPr/>
          <p:nvPr/>
        </p:nvSpPr>
        <p:spPr>
          <a:xfrm>
            <a:off x="6969681" y="4866709"/>
            <a:ext cx="4000738" cy="15538"/>
          </a:xfrm>
          <a:prstGeom prst="roundRect">
            <a:avLst>
              <a:gd name="adj" fmla="val 45046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622" y="4901803"/>
            <a:ext cx="3657005" cy="88046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89602" y="5196245"/>
            <a:ext cx="156924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531" dirty="0"/>
          </a:p>
        </p:txBody>
      </p:sp>
      <p:sp>
        <p:nvSpPr>
          <p:cNvPr id="27" name="Text 20"/>
          <p:cNvSpPr/>
          <p:nvPr/>
        </p:nvSpPr>
        <p:spPr>
          <a:xfrm>
            <a:off x="7452122" y="5057299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Déploiement</a:t>
            </a:r>
            <a:endParaRPr lang="en-US" sz="1531" dirty="0"/>
          </a:p>
        </p:txBody>
      </p:sp>
      <p:sp>
        <p:nvSpPr>
          <p:cNvPr id="28" name="Text 21"/>
          <p:cNvSpPr/>
          <p:nvPr/>
        </p:nvSpPr>
        <p:spPr>
          <a:xfrm>
            <a:off x="7452122" y="5393531"/>
            <a:ext cx="2081212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Lancement de la plateforme.</a:t>
            </a:r>
            <a:endParaRPr lang="en-US" sz="1225" dirty="0"/>
          </a:p>
        </p:txBody>
      </p:sp>
      <p:sp>
        <p:nvSpPr>
          <p:cNvPr id="29" name="Text 22"/>
          <p:cNvSpPr/>
          <p:nvPr/>
        </p:nvSpPr>
        <p:spPr>
          <a:xfrm>
            <a:off x="3621167" y="5957173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projet Prestige a suivi une approche progressive et structurée, débutant par la planification le 17 mai 2024.</a:t>
            </a:r>
            <a:endParaRPr lang="en-US" sz="1225" dirty="0"/>
          </a:p>
        </p:txBody>
      </p:sp>
      <p:sp>
        <p:nvSpPr>
          <p:cNvPr id="30" name="Text 23"/>
          <p:cNvSpPr/>
          <p:nvPr/>
        </p:nvSpPr>
        <p:spPr>
          <a:xfrm>
            <a:off x="3621167" y="6598563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phases de développement du Backend et du Frontend ont été menées respectivement le 21 et le 24 mai.</a:t>
            </a:r>
            <a:endParaRPr lang="en-US" sz="1225" dirty="0"/>
          </a:p>
        </p:txBody>
      </p:sp>
      <p:sp>
        <p:nvSpPr>
          <p:cNvPr id="31" name="Text 24"/>
          <p:cNvSpPr/>
          <p:nvPr/>
        </p:nvSpPr>
        <p:spPr>
          <a:xfrm>
            <a:off x="3621167" y="7239953"/>
            <a:ext cx="7388066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9 juin, l'infrastructure a été mise en place, suivie de tests rigoureux les 10 et 11 juin.</a:t>
            </a:r>
            <a:endParaRPr lang="en-US" sz="1225" dirty="0"/>
          </a:p>
        </p:txBody>
      </p:sp>
      <p:sp>
        <p:nvSpPr>
          <p:cNvPr id="32" name="Text 25"/>
          <p:cNvSpPr/>
          <p:nvPr/>
        </p:nvSpPr>
        <p:spPr>
          <a:xfrm>
            <a:off x="3621167" y="7648099"/>
            <a:ext cx="7388066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déploiement final de la plateforme a eu lieu le 13 juin 2024.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2037993" y="2005489"/>
            <a:ext cx="79093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Problèmes Rencontrés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55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Matériel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824645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Sajed a rencontré un problème avec son écran d'ordinateur, ce qui a affecté sa productivité.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691063"/>
            <a:ext cx="50062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Abdoulaye a également eu des difficultés, son pavé tactile étant cassé, ce qui a compliqué la navigation et la saisie de texte.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3806" y="3255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Configuration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7593806" y="3824645"/>
            <a:ext cx="50062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 erreurs de configuration API, notamment des messages "Internal Server Error", ont causé des interruptions de travail.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3806" y="5024318"/>
            <a:ext cx="50062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Ces erreurs ont nécessité une analyse approfondie des logs du serveur et du code, entraînant des retards dans le développement.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2076807" y="606504"/>
            <a:ext cx="7121604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Solutions Apportées</a:t>
            </a:r>
            <a:endParaRPr lang="en-US" sz="434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07" y="1736765"/>
            <a:ext cx="5073015" cy="31352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76807" y="5147667"/>
            <a:ext cx="5073015" cy="68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Utilisation de Périphériques Externes</a:t>
            </a:r>
            <a:endParaRPr lang="en-US" sz="2171" dirty="0"/>
          </a:p>
        </p:txBody>
      </p:sp>
      <p:sp>
        <p:nvSpPr>
          <p:cNvPr id="7" name="Text 4"/>
          <p:cNvSpPr/>
          <p:nvPr/>
        </p:nvSpPr>
        <p:spPr>
          <a:xfrm>
            <a:off x="2076807" y="5969318"/>
            <a:ext cx="5073015" cy="165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5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pallier les problèmes de matériel, des périphériques externes ont été utilisés. Sajed a opté pour un écran externe, tandis qu'Abdoulaye a utilisé une souris externe pour remplacer le pavé tactile cassé.</a:t>
            </a:r>
            <a:endParaRPr lang="en-US" sz="17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78" y="1736765"/>
            <a:ext cx="5073015" cy="31352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0578" y="5147667"/>
            <a:ext cx="5073015" cy="689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Gestion des Données via phpMyAdmin</a:t>
            </a:r>
            <a:endParaRPr lang="en-US" sz="2171" dirty="0"/>
          </a:p>
        </p:txBody>
      </p:sp>
      <p:sp>
        <p:nvSpPr>
          <p:cNvPr id="10" name="Text 6"/>
          <p:cNvSpPr/>
          <p:nvPr/>
        </p:nvSpPr>
        <p:spPr>
          <a:xfrm>
            <a:off x="7480578" y="5969318"/>
            <a:ext cx="5073015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5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erreurs API ont été résolues en utilisant phpMyAdmin, un outil de gestion de base de données.</a:t>
            </a:r>
            <a:endParaRPr lang="en-US" sz="17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50250"/>
            <a:ext cx="65802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et Suivi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077879"/>
            <a:ext cx="4542115" cy="2939534"/>
          </a:xfrm>
          <a:prstGeom prst="roundRect">
            <a:avLst>
              <a:gd name="adj" fmla="val 34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62990" y="2307669"/>
            <a:ext cx="31361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Objectifs Atteints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2788087"/>
            <a:ext cx="408253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Malgré les défis techniques et matériels rencontrés, les objectifs du projet Prestige ont été atteints. La plateforme est opérationnelle et prête pour le déploiement en production.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077879"/>
            <a:ext cx="4542115" cy="2939534"/>
          </a:xfrm>
          <a:prstGeom prst="roundRect">
            <a:avLst>
              <a:gd name="adj" fmla="val 34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5827276" y="23076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Déploiement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2788087"/>
            <a:ext cx="4082534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lancement en production de Prestige permettra d'évaluer son adoption par les utilisateurs. Des données clés seront collectées pour mesurer l'impact de la plateforme sur le marché.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239583"/>
            <a:ext cx="9306401" cy="1939766"/>
          </a:xfrm>
          <a:prstGeom prst="roundRect">
            <a:avLst>
              <a:gd name="adj" fmla="val 515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1062990" y="5469374"/>
            <a:ext cx="38130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Suivi et Améliorations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5949791"/>
            <a:ext cx="884682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fois déployée, Prestige fera l'objet d'un suivi continu pour identifier les opportunités d'amélioration. De nouvelles fonctionnalités seront ajoutées en fonction des besoins des utilisateurs.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623</Words>
  <Application>Microsoft Office PowerPoint</Application>
  <PresentationFormat>Personnalisé</PresentationFormat>
  <Paragraphs>70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Open Sans</vt:lpstr>
      <vt:lpstr>Unbounded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BEN YOUSSEF Sajed</cp:lastModifiedBy>
  <cp:revision>2</cp:revision>
  <dcterms:created xsi:type="dcterms:W3CDTF">2024-06-14T10:36:18Z</dcterms:created>
  <dcterms:modified xsi:type="dcterms:W3CDTF">2024-06-14T13:27:26Z</dcterms:modified>
</cp:coreProperties>
</file>